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83" r:id="rId3"/>
    <p:sldId id="310" r:id="rId4"/>
    <p:sldId id="311" r:id="rId5"/>
    <p:sldId id="314" r:id="rId6"/>
    <p:sldId id="316" r:id="rId7"/>
    <p:sldId id="315" r:id="rId8"/>
    <p:sldId id="258" r:id="rId9"/>
    <p:sldId id="318" r:id="rId10"/>
    <p:sldId id="308" r:id="rId11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44" autoAdjust="0"/>
    <p:restoredTop sz="94660"/>
  </p:normalViewPr>
  <p:slideViewPr>
    <p:cSldViewPr snapToGrid="0">
      <p:cViewPr varScale="1">
        <p:scale>
          <a:sx n="80" d="100"/>
          <a:sy n="80" d="100"/>
        </p:scale>
        <p:origin x="-653" y="-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23B5E4-2532-4C9F-A0B5-D0E7FFC298E5}" type="datetimeFigureOut">
              <a:rPr lang="uk-UA" smtClean="0"/>
              <a:pPr/>
              <a:t>20.05.2024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84996C-63BF-4F68-9157-B3CCA90323FD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9368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84996C-63BF-4F68-9157-B3CCA90323FD}" type="slidenum">
              <a:rPr lang="uk-UA" smtClean="0"/>
              <a:pPr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433928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84996C-63BF-4F68-9157-B3CCA90323FD}" type="slidenum">
              <a:rPr lang="uk-UA" smtClean="0"/>
              <a:pPr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084264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84996C-63BF-4F68-9157-B3CCA90323FD}" type="slidenum">
              <a:rPr lang="uk-UA" smtClean="0"/>
              <a:pPr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084264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84996C-63BF-4F68-9157-B3CCA90323FD}" type="slidenum">
              <a:rPr lang="uk-UA" smtClean="0"/>
              <a:pPr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084264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84996C-63BF-4F68-9157-B3CCA90323FD}" type="slidenum">
              <a:rPr lang="uk-UA" smtClean="0"/>
              <a:pPr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084264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84996C-63BF-4F68-9157-B3CCA90323FD}" type="slidenum">
              <a:rPr lang="uk-UA" smtClean="0"/>
              <a:pPr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084264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84996C-63BF-4F68-9157-B3CCA90323FD}" type="slidenum">
              <a:rPr lang="uk-UA" smtClean="0"/>
              <a:pPr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084264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84996C-63BF-4F68-9157-B3CCA90323FD}" type="slidenum">
              <a:rPr lang="uk-UA" smtClean="0"/>
              <a:pPr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084264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84996C-63BF-4F68-9157-B3CCA90323FD}" type="slidenum">
              <a:rPr lang="uk-UA" smtClean="0"/>
              <a:pPr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084264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84996C-63BF-4F68-9157-B3CCA90323FD}" type="slidenum">
              <a:rPr lang="uk-UA" smtClean="0"/>
              <a:pPr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084264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Зразок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D87A8-0BE5-4888-8071-C06B755AB50F}" type="datetimeFigureOut">
              <a:rPr lang="uk-UA" smtClean="0"/>
              <a:pPr/>
              <a:t>20.05.2024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7CC63-3BAA-4029-8DAB-ACCB47B07305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31224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D87A8-0BE5-4888-8071-C06B755AB50F}" type="datetimeFigureOut">
              <a:rPr lang="uk-UA" smtClean="0"/>
              <a:pPr/>
              <a:t>20.05.2024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7CC63-3BAA-4029-8DAB-ACCB47B07305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9427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D87A8-0BE5-4888-8071-C06B755AB50F}" type="datetimeFigureOut">
              <a:rPr lang="uk-UA" smtClean="0"/>
              <a:pPr/>
              <a:t>20.05.2024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7CC63-3BAA-4029-8DAB-ACCB47B07305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1292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D87A8-0BE5-4888-8071-C06B755AB50F}" type="datetimeFigureOut">
              <a:rPr lang="uk-UA" smtClean="0"/>
              <a:pPr/>
              <a:t>20.05.2024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7CC63-3BAA-4029-8DAB-ACCB47B07305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45248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D87A8-0BE5-4888-8071-C06B755AB50F}" type="datetimeFigureOut">
              <a:rPr lang="uk-UA" smtClean="0"/>
              <a:pPr/>
              <a:t>20.05.2024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7CC63-3BAA-4029-8DAB-ACCB47B07305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20796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D87A8-0BE5-4888-8071-C06B755AB50F}" type="datetimeFigureOut">
              <a:rPr lang="uk-UA" smtClean="0"/>
              <a:pPr/>
              <a:t>20.05.2024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7CC63-3BAA-4029-8DAB-ACCB47B07305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07699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D87A8-0BE5-4888-8071-C06B755AB50F}" type="datetimeFigureOut">
              <a:rPr lang="uk-UA" smtClean="0"/>
              <a:pPr/>
              <a:t>20.05.2024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7CC63-3BAA-4029-8DAB-ACCB47B07305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1311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D87A8-0BE5-4888-8071-C06B755AB50F}" type="datetimeFigureOut">
              <a:rPr lang="uk-UA" smtClean="0"/>
              <a:pPr/>
              <a:t>20.05.2024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7CC63-3BAA-4029-8DAB-ACCB47B07305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00229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D87A8-0BE5-4888-8071-C06B755AB50F}" type="datetimeFigureOut">
              <a:rPr lang="uk-UA" smtClean="0"/>
              <a:pPr/>
              <a:t>20.05.2024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7CC63-3BAA-4029-8DAB-ACCB47B07305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24922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D87A8-0BE5-4888-8071-C06B755AB50F}" type="datetimeFigureOut">
              <a:rPr lang="uk-UA" smtClean="0"/>
              <a:pPr/>
              <a:t>20.05.2024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7CC63-3BAA-4029-8DAB-ACCB47B07305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451004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D87A8-0BE5-4888-8071-C06B755AB50F}" type="datetimeFigureOut">
              <a:rPr lang="uk-UA" smtClean="0"/>
              <a:pPr/>
              <a:t>20.05.2024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7CC63-3BAA-4029-8DAB-ACCB47B07305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99787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CD87A8-0BE5-4888-8071-C06B755AB50F}" type="datetimeFigureOut">
              <a:rPr lang="uk-UA" smtClean="0"/>
              <a:pPr/>
              <a:t>20.05.2024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E7CC63-3BAA-4029-8DAB-ACCB47B07305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25071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0" y="0"/>
            <a:ext cx="497305" cy="6858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TextBox 4"/>
          <p:cNvSpPr txBox="1"/>
          <p:nvPr/>
        </p:nvSpPr>
        <p:spPr>
          <a:xfrm rot="16200000">
            <a:off x="-1664406" y="2684820"/>
            <a:ext cx="38617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ВІДДІЛ КУЛЬТУРИ</a:t>
            </a:r>
            <a:endParaRPr lang="uk-UA" sz="2400" b="1" dirty="0">
              <a:solidFill>
                <a:schemeClr val="accent4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кутник 6"/>
          <p:cNvSpPr/>
          <p:nvPr/>
        </p:nvSpPr>
        <p:spPr>
          <a:xfrm>
            <a:off x="4315326" y="2299882"/>
            <a:ext cx="3673642" cy="144197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Прямокутник 8"/>
          <p:cNvSpPr/>
          <p:nvPr/>
        </p:nvSpPr>
        <p:spPr>
          <a:xfrm rot="5400000">
            <a:off x="5855369" y="252320"/>
            <a:ext cx="497305" cy="4058653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TextBox 7"/>
          <p:cNvSpPr txBox="1"/>
          <p:nvPr/>
        </p:nvSpPr>
        <p:spPr>
          <a:xfrm>
            <a:off x="5497860" y="2007079"/>
            <a:ext cx="2635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2024</a:t>
            </a:r>
            <a:endParaRPr lang="uk-UA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57537" y="2586068"/>
            <a:ext cx="21496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ЗВІТ </a:t>
            </a:r>
            <a:endParaRPr lang="uk-UA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24053" y="3871974"/>
            <a:ext cx="951529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3200" b="1" dirty="0">
                <a:solidFill>
                  <a:schemeClr val="bg2">
                    <a:lumMod val="25000"/>
                  </a:schemeClr>
                </a:solidFill>
              </a:rPr>
              <a:t>Про реалізацію стратегії розвитку бібліотек </a:t>
            </a:r>
            <a:endParaRPr lang="uk-UA" sz="3200" dirty="0">
              <a:solidFill>
                <a:schemeClr val="bg2">
                  <a:lumMod val="25000"/>
                </a:schemeClr>
              </a:solidFill>
            </a:endParaRPr>
          </a:p>
          <a:p>
            <a:pPr algn="ctr"/>
            <a:r>
              <a:rPr lang="uk-UA" sz="3200" b="1" dirty="0">
                <a:solidFill>
                  <a:schemeClr val="bg2">
                    <a:lumMod val="25000"/>
                  </a:schemeClr>
                </a:solidFill>
              </a:rPr>
              <a:t>у Червоноградській міській територіальній </a:t>
            </a:r>
            <a:r>
              <a:rPr lang="uk-UA" sz="3200" b="1" dirty="0" smtClean="0">
                <a:solidFill>
                  <a:schemeClr val="bg2">
                    <a:lumMod val="25000"/>
                  </a:schemeClr>
                </a:solidFill>
              </a:rPr>
              <a:t>громаді</a:t>
            </a:r>
            <a:endParaRPr lang="uk-UA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1" name="Прямокутник 10"/>
          <p:cNvSpPr/>
          <p:nvPr/>
        </p:nvSpPr>
        <p:spPr>
          <a:xfrm>
            <a:off x="11686336" y="6245309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uk-UA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2065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0" y="0"/>
            <a:ext cx="497305" cy="6858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TextBox 10"/>
          <p:cNvSpPr txBox="1"/>
          <p:nvPr/>
        </p:nvSpPr>
        <p:spPr>
          <a:xfrm>
            <a:off x="3676886" y="2708669"/>
            <a:ext cx="60438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ДЯКУЮ ЗА УВАГУ!</a:t>
            </a:r>
            <a:endParaRPr lang="uk-UA" sz="40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rot="16200000">
            <a:off x="-1682226" y="2762206"/>
            <a:ext cx="38617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ВІДДІЛ КУЛЬТУРИ</a:t>
            </a:r>
            <a:endParaRPr lang="uk-UA" sz="2400" b="1" dirty="0">
              <a:solidFill>
                <a:schemeClr val="accent4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кутник 6"/>
          <p:cNvSpPr/>
          <p:nvPr/>
        </p:nvSpPr>
        <p:spPr>
          <a:xfrm>
            <a:off x="11686336" y="6245309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uk-UA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076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0" y="0"/>
            <a:ext cx="497305" cy="6858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TextBox 4"/>
          <p:cNvSpPr txBox="1"/>
          <p:nvPr/>
        </p:nvSpPr>
        <p:spPr>
          <a:xfrm rot="16200000">
            <a:off x="-1682226" y="2762206"/>
            <a:ext cx="38617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ВІДДІЛ КУЛЬТУРИ</a:t>
            </a:r>
            <a:endParaRPr lang="uk-UA" sz="2400" b="1" dirty="0">
              <a:solidFill>
                <a:schemeClr val="accent4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кутник 6"/>
          <p:cNvSpPr/>
          <p:nvPr/>
        </p:nvSpPr>
        <p:spPr>
          <a:xfrm>
            <a:off x="7667625" y="172931"/>
            <a:ext cx="4331617" cy="179801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Прямокутник 8"/>
          <p:cNvSpPr/>
          <p:nvPr/>
        </p:nvSpPr>
        <p:spPr>
          <a:xfrm rot="5400000">
            <a:off x="9475242" y="-1788181"/>
            <a:ext cx="497305" cy="4550691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TextBox 7"/>
          <p:cNvSpPr txBox="1"/>
          <p:nvPr/>
        </p:nvSpPr>
        <p:spPr>
          <a:xfrm>
            <a:off x="6815667" y="225545"/>
            <a:ext cx="50681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Центральна бібліотека</a:t>
            </a:r>
            <a:endParaRPr lang="uk-UA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774516" y="770615"/>
            <a:ext cx="41178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Оновлений читальний зал</a:t>
            </a:r>
            <a:endParaRPr lang="uk-UA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437" y="145478"/>
            <a:ext cx="2970916" cy="19801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2" descr="На зображенні може бути: 6 людей та люди навчаються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6474" y="3105151"/>
            <a:ext cx="5176887" cy="35094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705838" y="2221928"/>
            <a:ext cx="2094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БУЛО…</a:t>
            </a:r>
            <a:endParaRPr lang="uk-UA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40229" y="2621485"/>
            <a:ext cx="2627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СТАЛО!</a:t>
            </a:r>
            <a:endParaRPr lang="uk-UA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кутник 23"/>
          <p:cNvSpPr/>
          <p:nvPr/>
        </p:nvSpPr>
        <p:spPr>
          <a:xfrm>
            <a:off x="11686336" y="6245309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uk-UA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3" descr="C:\Users\Yuriy\Desktop\282559491_4984642961632806_5846166488626004288_n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0228" y="3105151"/>
            <a:ext cx="5067725" cy="3520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9858" y="145478"/>
            <a:ext cx="2970914" cy="19801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84385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405798046_1556554121415197_70412485893257843_n.jpg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" contrast="3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1186" y="3091971"/>
            <a:ext cx="5178114" cy="35226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 descr="369047220_1559557334787259_2219017733994982984_n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18536" y="3105150"/>
            <a:ext cx="5156934" cy="35305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кутник 3"/>
          <p:cNvSpPr/>
          <p:nvPr/>
        </p:nvSpPr>
        <p:spPr>
          <a:xfrm>
            <a:off x="0" y="0"/>
            <a:ext cx="497305" cy="6858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TextBox 4"/>
          <p:cNvSpPr txBox="1"/>
          <p:nvPr/>
        </p:nvSpPr>
        <p:spPr>
          <a:xfrm rot="16200000">
            <a:off x="-1682226" y="2762206"/>
            <a:ext cx="38617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ВІДДІЛ КУЛЬТУРИ</a:t>
            </a:r>
            <a:endParaRPr lang="uk-UA" sz="2400" b="1" dirty="0">
              <a:solidFill>
                <a:schemeClr val="accent4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кутник 6"/>
          <p:cNvSpPr/>
          <p:nvPr/>
        </p:nvSpPr>
        <p:spPr>
          <a:xfrm>
            <a:off x="7667625" y="172930"/>
            <a:ext cx="4331617" cy="1887449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Прямокутник 8"/>
          <p:cNvSpPr/>
          <p:nvPr/>
        </p:nvSpPr>
        <p:spPr>
          <a:xfrm rot="5400000">
            <a:off x="9475242" y="-1788181"/>
            <a:ext cx="497305" cy="4550691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TextBox 7"/>
          <p:cNvSpPr txBox="1"/>
          <p:nvPr/>
        </p:nvSpPr>
        <p:spPr>
          <a:xfrm>
            <a:off x="6815667" y="225545"/>
            <a:ext cx="50681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УРБАН БІБЛІОТЕКА</a:t>
            </a:r>
            <a:endParaRPr lang="uk-UA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67625" y="765705"/>
            <a:ext cx="433161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Сучасний </a:t>
            </a:r>
            <a:r>
              <a:rPr lang="uk-UA" sz="27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мультифункціональний</a:t>
            </a:r>
            <a:r>
              <a:rPr lang="uk-UA" sz="2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простір</a:t>
            </a:r>
            <a:endParaRPr lang="uk-UA" sz="2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96313" y="2659585"/>
            <a:ext cx="2627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СТАЛО!</a:t>
            </a:r>
            <a:endParaRPr lang="uk-UA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05838" y="2221928"/>
            <a:ext cx="2094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БУЛО…</a:t>
            </a:r>
            <a:endParaRPr lang="uk-UA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кутник 26"/>
          <p:cNvSpPr/>
          <p:nvPr/>
        </p:nvSpPr>
        <p:spPr>
          <a:xfrm>
            <a:off x="11686336" y="6245309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uk-UA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247" y="120352"/>
            <a:ext cx="2945778" cy="20303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0364" y="120352"/>
            <a:ext cx="2945778" cy="20303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48651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85" y="145477"/>
            <a:ext cx="2930215" cy="20052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кутник 3"/>
          <p:cNvSpPr/>
          <p:nvPr/>
        </p:nvSpPr>
        <p:spPr>
          <a:xfrm>
            <a:off x="0" y="0"/>
            <a:ext cx="497305" cy="6858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TextBox 4"/>
          <p:cNvSpPr txBox="1"/>
          <p:nvPr/>
        </p:nvSpPr>
        <p:spPr>
          <a:xfrm rot="16200000">
            <a:off x="-1682226" y="2762206"/>
            <a:ext cx="38617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ВІДДІЛ КУЛЬТУРИ</a:t>
            </a:r>
            <a:endParaRPr lang="uk-UA" sz="2400" b="1" dirty="0">
              <a:solidFill>
                <a:schemeClr val="accent4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кутник 6"/>
          <p:cNvSpPr/>
          <p:nvPr/>
        </p:nvSpPr>
        <p:spPr>
          <a:xfrm>
            <a:off x="7667625" y="172930"/>
            <a:ext cx="4331617" cy="162729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Прямокутник 8"/>
          <p:cNvSpPr/>
          <p:nvPr/>
        </p:nvSpPr>
        <p:spPr>
          <a:xfrm rot="5400000">
            <a:off x="9475242" y="-1788181"/>
            <a:ext cx="497305" cy="4550691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TextBox 7"/>
          <p:cNvSpPr txBox="1"/>
          <p:nvPr/>
        </p:nvSpPr>
        <p:spPr>
          <a:xfrm>
            <a:off x="6815667" y="225545"/>
            <a:ext cx="50681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uk-UA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БІБЛІОТЕКА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ФІЛІЯ №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uk-UA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67625" y="765705"/>
            <a:ext cx="43316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Інтерактивний та творчий простори</a:t>
            </a:r>
            <a:endParaRPr lang="uk-UA" sz="2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05838" y="2221928"/>
            <a:ext cx="2094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БУЛО…</a:t>
            </a:r>
            <a:endParaRPr lang="uk-UA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96313" y="2664779"/>
            <a:ext cx="2627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СТАЛО!</a:t>
            </a:r>
            <a:endParaRPr lang="uk-UA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кутник 29"/>
          <p:cNvSpPr/>
          <p:nvPr/>
        </p:nvSpPr>
        <p:spPr>
          <a:xfrm>
            <a:off x="11686336" y="6245309"/>
            <a:ext cx="3129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uk-UA" b="1" dirty="0" smtClean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0416" y="145476"/>
            <a:ext cx="2935251" cy="20052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Рисунок 18" descr="405593121_660139276290620_7059170556049209122_n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60710" y="3133725"/>
            <a:ext cx="4120840" cy="35129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Рисунок 20" descr="406519188_663646212606593_3640411968319475489_n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537760" y="3133725"/>
            <a:ext cx="4120840" cy="35129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Рисунок 22" descr="400089716_652046953766519_1020964126039415576_n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977873" y="3133725"/>
            <a:ext cx="2352676" cy="35129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43931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Немає опису світлини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373" y="3125670"/>
            <a:ext cx="5160131" cy="34889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На зображенні може бути: стіл та всередині приміщення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11" y="3125670"/>
            <a:ext cx="5150779" cy="34936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696313" y="2655254"/>
            <a:ext cx="2627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СТАЛО!</a:t>
            </a:r>
            <a:endParaRPr lang="uk-UA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0" y="0"/>
            <a:ext cx="497305" cy="6858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TextBox 4"/>
          <p:cNvSpPr txBox="1"/>
          <p:nvPr/>
        </p:nvSpPr>
        <p:spPr>
          <a:xfrm rot="16200000">
            <a:off x="-1682226" y="2762206"/>
            <a:ext cx="38617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ВІДДІЛ КУЛЬТУРИ</a:t>
            </a:r>
            <a:endParaRPr lang="uk-UA" sz="2400" b="1" dirty="0">
              <a:solidFill>
                <a:schemeClr val="accent4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кутник 6"/>
          <p:cNvSpPr/>
          <p:nvPr/>
        </p:nvSpPr>
        <p:spPr>
          <a:xfrm>
            <a:off x="7667625" y="172931"/>
            <a:ext cx="4331617" cy="176321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Прямокутник 8"/>
          <p:cNvSpPr/>
          <p:nvPr/>
        </p:nvSpPr>
        <p:spPr>
          <a:xfrm rot="5400000">
            <a:off x="9475242" y="-1788181"/>
            <a:ext cx="497305" cy="4550691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TextBox 7"/>
          <p:cNvSpPr txBox="1"/>
          <p:nvPr/>
        </p:nvSpPr>
        <p:spPr>
          <a:xfrm>
            <a:off x="6815667" y="225545"/>
            <a:ext cx="50681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Центральна бібліотека</a:t>
            </a:r>
            <a:endParaRPr lang="uk-UA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774516" y="735817"/>
            <a:ext cx="41178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ютерний</a:t>
            </a:r>
            <a:r>
              <a:rPr lang="uk-UA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зал</a:t>
            </a:r>
            <a:endParaRPr lang="uk-UA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0912" y="145479"/>
            <a:ext cx="3566554" cy="24262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Прямокутник 13"/>
          <p:cNvSpPr/>
          <p:nvPr/>
        </p:nvSpPr>
        <p:spPr>
          <a:xfrm>
            <a:off x="11686336" y="6245309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uk-UA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372963" y="238512"/>
            <a:ext cx="2094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БУЛО…</a:t>
            </a:r>
            <a:endParaRPr lang="uk-UA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3755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0" y="0"/>
            <a:ext cx="497305" cy="6858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TextBox 4"/>
          <p:cNvSpPr txBox="1"/>
          <p:nvPr/>
        </p:nvSpPr>
        <p:spPr>
          <a:xfrm rot="16200000">
            <a:off x="-1682226" y="2762206"/>
            <a:ext cx="38617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ВІДДІЛ КУЛЬТУРИ</a:t>
            </a:r>
            <a:endParaRPr lang="uk-UA" sz="2400" b="1" dirty="0">
              <a:solidFill>
                <a:schemeClr val="accent4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кутник 6"/>
          <p:cNvSpPr/>
          <p:nvPr/>
        </p:nvSpPr>
        <p:spPr>
          <a:xfrm>
            <a:off x="7667625" y="172931"/>
            <a:ext cx="4331617" cy="121772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Прямокутник 8"/>
          <p:cNvSpPr/>
          <p:nvPr/>
        </p:nvSpPr>
        <p:spPr>
          <a:xfrm rot="5400000">
            <a:off x="9270452" y="-1992966"/>
            <a:ext cx="497305" cy="4960262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TextBox 7"/>
          <p:cNvSpPr txBox="1"/>
          <p:nvPr/>
        </p:nvSpPr>
        <p:spPr>
          <a:xfrm>
            <a:off x="6866781" y="236469"/>
            <a:ext cx="50943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uk-UA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БІБЛІОТЕКА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м. СОСН</a:t>
            </a:r>
            <a:r>
              <a:rPr lang="uk-UA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ІВКА</a:t>
            </a:r>
            <a:endParaRPr lang="uk-UA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67625" y="765705"/>
            <a:ext cx="433161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7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Коворкінг</a:t>
            </a:r>
            <a:r>
              <a:rPr lang="uk-UA" sz="27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k-UA" sz="27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простір</a:t>
            </a:r>
            <a:endParaRPr lang="uk-UA" sz="2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кутник 26"/>
          <p:cNvSpPr/>
          <p:nvPr/>
        </p:nvSpPr>
        <p:spPr>
          <a:xfrm>
            <a:off x="11686336" y="6245309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uk-UA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Рисунок 17" descr="C:\Users\user\Desktop\Соснівка\192564153_543398286662969_7455920399748979737_n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47022" y="2019491"/>
            <a:ext cx="2973004" cy="3733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Рисунок 18" descr="C:\Users\user\Desktop\Соснівка\193195426_969915517091354_1957512105395020076_n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776" y="172931"/>
            <a:ext cx="3973949" cy="53679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Рисунок 20" descr="C:\Users\user\Desktop\Соснівка\192587259_143099704534659_6943987395741343632_n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70425" y="2511700"/>
            <a:ext cx="2897358" cy="3733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68640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0" y="0"/>
            <a:ext cx="497305" cy="6858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TextBox 4"/>
          <p:cNvSpPr txBox="1"/>
          <p:nvPr/>
        </p:nvSpPr>
        <p:spPr>
          <a:xfrm rot="16200000">
            <a:off x="-1682226" y="2762206"/>
            <a:ext cx="38617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ВІДДІЛ КУЛЬТУРИ</a:t>
            </a:r>
            <a:endParaRPr lang="uk-UA" sz="2400" b="1" dirty="0">
              <a:solidFill>
                <a:schemeClr val="accent4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кутник 6"/>
          <p:cNvSpPr/>
          <p:nvPr/>
        </p:nvSpPr>
        <p:spPr>
          <a:xfrm>
            <a:off x="7667625" y="172930"/>
            <a:ext cx="4331617" cy="1887449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Прямокутник 8"/>
          <p:cNvSpPr/>
          <p:nvPr/>
        </p:nvSpPr>
        <p:spPr>
          <a:xfrm rot="5400000">
            <a:off x="9475242" y="-1788181"/>
            <a:ext cx="497305" cy="4550691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TextBox 7"/>
          <p:cNvSpPr txBox="1"/>
          <p:nvPr/>
        </p:nvSpPr>
        <p:spPr>
          <a:xfrm>
            <a:off x="7800975" y="225545"/>
            <a:ext cx="4082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АКТИВНОСТІ</a:t>
            </a:r>
            <a:endParaRPr lang="uk-UA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67625" y="765705"/>
            <a:ext cx="4331617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uk-UA" sz="2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створених просторах в рамках громадських </a:t>
            </a:r>
            <a:r>
              <a:rPr lang="uk-UA" sz="27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проєктів</a:t>
            </a:r>
            <a:endParaRPr lang="uk-UA" sz="2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05838" y="2221928"/>
            <a:ext cx="20946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ВОРКШОП ДЛЯ ЖУРНАЛІСТІВ</a:t>
            </a:r>
            <a:endParaRPr lang="uk-UA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6" descr="349309780_202994589327264_1531433620830941653_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5838" y="172929"/>
            <a:ext cx="2895989" cy="19316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Рисунок 20" descr="406486787_929256305301962_7948363180157269615_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58443" y="160378"/>
            <a:ext cx="2904331" cy="19316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Прямокутник 1"/>
          <p:cNvSpPr/>
          <p:nvPr/>
        </p:nvSpPr>
        <p:spPr>
          <a:xfrm>
            <a:off x="4058443" y="2221928"/>
            <a:ext cx="29805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ДИСКУСІЯ З НАРОДНИМ ДЕПУТАТОМ</a:t>
            </a:r>
            <a:endParaRPr lang="uk-UA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Рисунок 21" descr="406104424_1425101641688693_8078224353915762723_n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5838" y="3269753"/>
            <a:ext cx="2895989" cy="19689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3" name="TextBox 22"/>
          <p:cNvSpPr txBox="1"/>
          <p:nvPr/>
        </p:nvSpPr>
        <p:spPr>
          <a:xfrm>
            <a:off x="705837" y="5450903"/>
            <a:ext cx="26279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СЕСІЯ «РОЗРОБКА СТРАТЕГІЧНОГО ПЛАНУ РАДИ ВПО»</a:t>
            </a:r>
            <a:endParaRPr lang="uk-UA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" descr="Немає опису світлини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8442" y="3269752"/>
            <a:ext cx="2904332" cy="19689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Прямокутник 24"/>
          <p:cNvSpPr/>
          <p:nvPr/>
        </p:nvSpPr>
        <p:spPr>
          <a:xfrm>
            <a:off x="4044550" y="5450903"/>
            <a:ext cx="29805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ЗАНЯТТЯ ЛІДЕРСЬКОГО КУРСУ «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SHELTER PEERS</a:t>
            </a:r>
            <a:r>
              <a:rPr lang="uk-UA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uk-UA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Рисунок 25" descr="386508197_9981079735299252_6946981896022538570_n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448549" y="3269753"/>
            <a:ext cx="2895601" cy="19645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7" name="Прямокутник 26"/>
          <p:cNvSpPr/>
          <p:nvPr/>
        </p:nvSpPr>
        <p:spPr>
          <a:xfrm>
            <a:off x="7448549" y="5432583"/>
            <a:ext cx="29805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КЛУБ «РОЗМОВА»</a:t>
            </a:r>
          </a:p>
          <a:p>
            <a:r>
              <a:rPr lang="uk-UA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КУРСИ УКРАЇНСЬКОЇ МОВИ</a:t>
            </a:r>
          </a:p>
        </p:txBody>
      </p:sp>
      <p:sp>
        <p:nvSpPr>
          <p:cNvPr id="6" name="Прямокутник 5"/>
          <p:cNvSpPr/>
          <p:nvPr/>
        </p:nvSpPr>
        <p:spPr>
          <a:xfrm>
            <a:off x="10873850" y="4377809"/>
            <a:ext cx="69762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40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uk-UA" sz="40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кутник 27"/>
          <p:cNvSpPr/>
          <p:nvPr/>
        </p:nvSpPr>
        <p:spPr>
          <a:xfrm>
            <a:off x="11686336" y="6245309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uk-UA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139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0" y="0"/>
            <a:ext cx="497305" cy="6858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Прямокутник 6"/>
          <p:cNvSpPr/>
          <p:nvPr/>
        </p:nvSpPr>
        <p:spPr>
          <a:xfrm>
            <a:off x="8325600" y="172931"/>
            <a:ext cx="3673642" cy="1946038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Прямокутник 8"/>
          <p:cNvSpPr/>
          <p:nvPr/>
        </p:nvSpPr>
        <p:spPr>
          <a:xfrm rot="5400000">
            <a:off x="9532967" y="-1731609"/>
            <a:ext cx="497305" cy="4437539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TextBox 7"/>
          <p:cNvSpPr txBox="1"/>
          <p:nvPr/>
        </p:nvSpPr>
        <p:spPr>
          <a:xfrm>
            <a:off x="7562850" y="225545"/>
            <a:ext cx="43209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АКТУАЛЬНІ НАПРЯМКИ</a:t>
            </a:r>
            <a:endParaRPr lang="uk-UA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453937" y="780140"/>
            <a:ext cx="3416968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Поповнення бібліотечних фондів</a:t>
            </a:r>
            <a:endParaRPr lang="uk-UA" sz="2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4" descr="Купити - Книжки - 501 факт, який треба знати з... історії 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37" y="502582"/>
            <a:ext cx="1711988" cy="2567984"/>
          </a:xfrm>
          <a:prstGeom prst="rect">
            <a:avLst/>
          </a:prstGeom>
          <a:noFill/>
        </p:spPr>
      </p:pic>
      <p:sp>
        <p:nvSpPr>
          <p:cNvPr id="13" name="Прямоугольник 11"/>
          <p:cNvSpPr/>
          <p:nvPr/>
        </p:nvSpPr>
        <p:spPr>
          <a:xfrm>
            <a:off x="681818" y="3072295"/>
            <a:ext cx="1527981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uk-UA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0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191 грн.</a:t>
            </a:r>
            <a:endParaRPr lang="uk-UA" sz="20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2"/>
          <p:cNvSpPr/>
          <p:nvPr/>
        </p:nvSpPr>
        <p:spPr>
          <a:xfrm>
            <a:off x="2860657" y="4181366"/>
            <a:ext cx="12442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220 грн. </a:t>
            </a:r>
            <a:endParaRPr lang="uk-UA" sz="20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Picture 6" descr="Гномики. Факти, міфи, нісенітниці обкладинк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60657" y="1786574"/>
            <a:ext cx="1587518" cy="2204382"/>
          </a:xfrm>
          <a:prstGeom prst="rect">
            <a:avLst/>
          </a:prstGeom>
          <a:noFill/>
        </p:spPr>
      </p:pic>
      <p:pic>
        <p:nvPicPr>
          <p:cNvPr id="17" name="Picture 8" descr="Англійська для дорослих. English is not easy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82029" y="2245837"/>
            <a:ext cx="1658342" cy="2366326"/>
          </a:xfrm>
          <a:prstGeom prst="rect">
            <a:avLst/>
          </a:prstGeom>
          <a:noFill/>
        </p:spPr>
      </p:pic>
      <p:sp>
        <p:nvSpPr>
          <p:cNvPr id="18" name="Прямоугольник 15"/>
          <p:cNvSpPr/>
          <p:nvPr/>
        </p:nvSpPr>
        <p:spPr>
          <a:xfrm>
            <a:off x="5217207" y="4932312"/>
            <a:ext cx="12442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315 грн. </a:t>
            </a:r>
            <a:endParaRPr lang="uk-UA" sz="20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" name="Picture 10" descr="Книга Ключі Марії. Юрій Винничук Андрій Курков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81774" y="2703522"/>
            <a:ext cx="1524151" cy="2458309"/>
          </a:xfrm>
          <a:prstGeom prst="rect">
            <a:avLst/>
          </a:prstGeom>
          <a:noFill/>
        </p:spPr>
      </p:pic>
      <p:sp>
        <p:nvSpPr>
          <p:cNvPr id="20" name="Прямоугольник 17"/>
          <p:cNvSpPr/>
          <p:nvPr/>
        </p:nvSpPr>
        <p:spPr>
          <a:xfrm>
            <a:off x="7765218" y="5545013"/>
            <a:ext cx="12442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291 грн. </a:t>
            </a:r>
            <a:endParaRPr lang="uk-UA" sz="20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1" name="Picture 12" descr="Амадока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229096" y="3309425"/>
            <a:ext cx="1589906" cy="2205549"/>
          </a:xfrm>
          <a:prstGeom prst="rect">
            <a:avLst/>
          </a:prstGeom>
          <a:noFill/>
        </p:spPr>
      </p:pic>
      <p:sp>
        <p:nvSpPr>
          <p:cNvPr id="22" name="Прямоугольник 19"/>
          <p:cNvSpPr/>
          <p:nvPr/>
        </p:nvSpPr>
        <p:spPr>
          <a:xfrm>
            <a:off x="10305296" y="5813714"/>
            <a:ext cx="117371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175 грн.</a:t>
            </a:r>
            <a:endParaRPr lang="uk-UA" sz="20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Прямокутник 22"/>
          <p:cNvSpPr/>
          <p:nvPr/>
        </p:nvSpPr>
        <p:spPr>
          <a:xfrm>
            <a:off x="11686336" y="6245309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uk-UA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 rot="16200000">
            <a:off x="-1682226" y="2762206"/>
            <a:ext cx="38617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ВІДДІЛ КУЛЬТУРИ</a:t>
            </a:r>
            <a:endParaRPr lang="uk-UA" sz="2400" b="1" dirty="0">
              <a:solidFill>
                <a:schemeClr val="accent4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0825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0" y="0"/>
            <a:ext cx="497305" cy="6858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Прямокутник 6"/>
          <p:cNvSpPr/>
          <p:nvPr/>
        </p:nvSpPr>
        <p:spPr>
          <a:xfrm>
            <a:off x="8325600" y="172931"/>
            <a:ext cx="3673642" cy="1530539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Прямокутник 8"/>
          <p:cNvSpPr/>
          <p:nvPr/>
        </p:nvSpPr>
        <p:spPr>
          <a:xfrm rot="5400000">
            <a:off x="9532967" y="-1731609"/>
            <a:ext cx="497305" cy="4437539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TextBox 7"/>
          <p:cNvSpPr txBox="1"/>
          <p:nvPr/>
        </p:nvSpPr>
        <p:spPr>
          <a:xfrm>
            <a:off x="7562850" y="225545"/>
            <a:ext cx="43209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АКТУАЛЬНІ НАПРЯМКИ</a:t>
            </a:r>
            <a:endParaRPr lang="uk-UA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453937" y="780140"/>
            <a:ext cx="34169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КНИЖКОВА ТОЛОКА</a:t>
            </a:r>
            <a:endParaRPr lang="uk-UA" sz="2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кутник 22"/>
          <p:cNvSpPr/>
          <p:nvPr/>
        </p:nvSpPr>
        <p:spPr>
          <a:xfrm>
            <a:off x="11686336" y="6245309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uk-UA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1497080" y="256920"/>
            <a:ext cx="46441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«ЧЕРВОНОГРАД ЧИТАЄ»</a:t>
            </a:r>
            <a:endParaRPr lang="uk-UA" sz="28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s://chervonograd.city/upload/article/o_1h7ut0dvo865ack2tv1tab1nblb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75" y="938200"/>
            <a:ext cx="6355399" cy="45892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chervonograd.city/upload/article/o_1h7usqepb1nog1gb31ad2dsu7oa3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3299" y="1853112"/>
            <a:ext cx="3620245" cy="22639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chervonograd.city/upload/article/o_1h7utsc329tfev1s4f5c81p311t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3301" y="4219576"/>
            <a:ext cx="3620244" cy="23950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/>
          <p:cNvSpPr txBox="1"/>
          <p:nvPr/>
        </p:nvSpPr>
        <p:spPr>
          <a:xfrm rot="16200000">
            <a:off x="-1682226" y="2762206"/>
            <a:ext cx="38617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ВІДДІЛ КУЛЬТУРИ</a:t>
            </a:r>
            <a:endParaRPr lang="uk-UA" sz="2400" b="1" dirty="0">
              <a:solidFill>
                <a:schemeClr val="accent4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784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963</TotalTime>
  <Words>176</Words>
  <Application>Microsoft Office PowerPoint</Application>
  <PresentationFormat>Довільний</PresentationFormat>
  <Paragraphs>72</Paragraphs>
  <Slides>10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10</vt:i4>
      </vt:variant>
    </vt:vector>
  </HeadingPairs>
  <TitlesOfParts>
    <vt:vector size="11" baseType="lpstr"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Користувач Windows</dc:creator>
  <cp:lastModifiedBy>User</cp:lastModifiedBy>
  <cp:revision>144</cp:revision>
  <dcterms:created xsi:type="dcterms:W3CDTF">2021-11-23T11:07:04Z</dcterms:created>
  <dcterms:modified xsi:type="dcterms:W3CDTF">2024-05-20T07:58:00Z</dcterms:modified>
</cp:coreProperties>
</file>